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CA1890-A64D-4691-ACDA-6101634B18A4}" v="4" dt="2024-08-05T03:11:13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Strassburg" userId="fe9ab155f12c9662" providerId="LiveId" clId="{BDCA1890-A64D-4691-ACDA-6101634B18A4}"/>
    <pc:docChg chg="undo custSel addSld delSld modSld">
      <pc:chgData name="Andrew Strassburg" userId="fe9ab155f12c9662" providerId="LiveId" clId="{BDCA1890-A64D-4691-ACDA-6101634B18A4}" dt="2024-08-05T03:11:13.313" v="639"/>
      <pc:docMkLst>
        <pc:docMk/>
      </pc:docMkLst>
      <pc:sldChg chg="addSp modSp mod setBg">
        <pc:chgData name="Andrew Strassburg" userId="fe9ab155f12c9662" providerId="LiveId" clId="{BDCA1890-A64D-4691-ACDA-6101634B18A4}" dt="2024-08-04T03:52:16.938" v="25" actId="26606"/>
        <pc:sldMkLst>
          <pc:docMk/>
          <pc:sldMk cId="4032139295" sldId="256"/>
        </pc:sldMkLst>
        <pc:spChg chg="mod">
          <ac:chgData name="Andrew Strassburg" userId="fe9ab155f12c9662" providerId="LiveId" clId="{BDCA1890-A64D-4691-ACDA-6101634B18A4}" dt="2024-08-04T03:52:16.938" v="25" actId="26606"/>
          <ac:spMkLst>
            <pc:docMk/>
            <pc:sldMk cId="4032139295" sldId="256"/>
            <ac:spMk id="2" creationId="{E5F06EA1-C76D-152A-288D-B0E723BBD4ED}"/>
          </ac:spMkLst>
        </pc:spChg>
        <pc:spChg chg="mod">
          <ac:chgData name="Andrew Strassburg" userId="fe9ab155f12c9662" providerId="LiveId" clId="{BDCA1890-A64D-4691-ACDA-6101634B18A4}" dt="2024-08-04T03:52:16.938" v="25" actId="26606"/>
          <ac:spMkLst>
            <pc:docMk/>
            <pc:sldMk cId="4032139295" sldId="256"/>
            <ac:spMk id="3" creationId="{81662B5B-75CA-8619-2776-5C40184ECF34}"/>
          </ac:spMkLst>
        </pc:spChg>
        <pc:spChg chg="add">
          <ac:chgData name="Andrew Strassburg" userId="fe9ab155f12c9662" providerId="LiveId" clId="{BDCA1890-A64D-4691-ACDA-6101634B18A4}" dt="2024-08-04T03:52:16.938" v="25" actId="26606"/>
          <ac:spMkLst>
            <pc:docMk/>
            <pc:sldMk cId="4032139295" sldId="256"/>
            <ac:spMk id="8" creationId="{934F1179-B481-4F9E-BCA3-AFB972070F83}"/>
          </ac:spMkLst>
        </pc:spChg>
        <pc:spChg chg="add">
          <ac:chgData name="Andrew Strassburg" userId="fe9ab155f12c9662" providerId="LiveId" clId="{BDCA1890-A64D-4691-ACDA-6101634B18A4}" dt="2024-08-04T03:52:16.938" v="25" actId="26606"/>
          <ac:spMkLst>
            <pc:docMk/>
            <pc:sldMk cId="4032139295" sldId="256"/>
            <ac:spMk id="10" creationId="{827DC2C4-B485-428A-BF4A-472D2967F47F}"/>
          </ac:spMkLst>
        </pc:spChg>
        <pc:spChg chg="add">
          <ac:chgData name="Andrew Strassburg" userId="fe9ab155f12c9662" providerId="LiveId" clId="{BDCA1890-A64D-4691-ACDA-6101634B18A4}" dt="2024-08-04T03:52:16.938" v="25" actId="26606"/>
          <ac:spMkLst>
            <pc:docMk/>
            <pc:sldMk cId="4032139295" sldId="256"/>
            <ac:spMk id="12" creationId="{EE04B5EB-F158-4507-90DD-BD23620C7CC9}"/>
          </ac:spMkLst>
        </pc:spChg>
      </pc:sldChg>
      <pc:sldChg chg="addSp delSp modSp new mod setBg modClrScheme chgLayout">
        <pc:chgData name="Andrew Strassburg" userId="fe9ab155f12c9662" providerId="LiveId" clId="{BDCA1890-A64D-4691-ACDA-6101634B18A4}" dt="2024-08-04T04:02:17.920" v="634" actId="26606"/>
        <pc:sldMkLst>
          <pc:docMk/>
          <pc:sldMk cId="1652190997" sldId="257"/>
        </pc:sldMkLst>
        <pc:spChg chg="mod ord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" creationId="{7E80E2C4-08D8-E0FA-52AA-A1369243B94C}"/>
          </ac:spMkLst>
        </pc:spChg>
        <pc:spChg chg="add del mod ord">
          <ac:chgData name="Andrew Strassburg" userId="fe9ab155f12c9662" providerId="LiveId" clId="{BDCA1890-A64D-4691-ACDA-6101634B18A4}" dt="2024-08-04T03:52:07.186" v="24" actId="26606"/>
          <ac:spMkLst>
            <pc:docMk/>
            <pc:sldMk cId="1652190997" sldId="257"/>
            <ac:spMk id="3" creationId="{A5899AB8-843C-3DB8-343E-028695DF0373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8" creationId="{5C8908E2-EE49-44D2-9428-A28D2312A8D5}"/>
          </ac:spMkLst>
        </pc:spChg>
        <pc:spChg chg="add del">
          <ac:chgData name="Andrew Strassburg" userId="fe9ab155f12c9662" providerId="LiveId" clId="{BDCA1890-A64D-4691-ACDA-6101634B18A4}" dt="2024-08-04T03:52:06.900" v="23" actId="26606"/>
          <ac:spMkLst>
            <pc:docMk/>
            <pc:sldMk cId="1652190997" sldId="257"/>
            <ac:spMk id="9" creationId="{C1DD1A8A-57D5-4A81-AD04-532B043C5611}"/>
          </ac:spMkLst>
        </pc:spChg>
        <pc:spChg chg="add del">
          <ac:chgData name="Andrew Strassburg" userId="fe9ab155f12c9662" providerId="LiveId" clId="{BDCA1890-A64D-4691-ACDA-6101634B18A4}" dt="2024-08-04T03:52:06.900" v="23" actId="26606"/>
          <ac:spMkLst>
            <pc:docMk/>
            <pc:sldMk cId="1652190997" sldId="257"/>
            <ac:spMk id="11" creationId="{007891EC-4501-44ED-A8C8-B11B6DB767AB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14" creationId="{BD92035A-AA2F-4CD8-A556-1CE8BDEC75BD}"/>
          </ac:spMkLst>
        </pc:spChg>
        <pc:spChg chg="add del mod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15" creationId="{A5899AB8-843C-3DB8-343E-028695DF0373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16" creationId="{ED888B23-07FA-482A-96DF-47E31AF1A603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1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3" creationId="{A4026A73-1F7F-49F2-B319-8CA3B3D53269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5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7" creationId="{7F488E8B-4E1E-4402-8935-D4E6C02615C7}"/>
          </ac:spMkLst>
        </pc:spChg>
        <pc:spChg chg="add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36" creationId="{B50AB553-2A96-4A92-96F2-93548E096954}"/>
          </ac:spMkLst>
        </pc:spChg>
        <pc:grpChg chg="add del">
          <ac:chgData name="Andrew Strassburg" userId="fe9ab155f12c9662" providerId="LiveId" clId="{BDCA1890-A64D-4691-ACDA-6101634B18A4}" dt="2024-08-04T04:01:44.999" v="631" actId="26606"/>
          <ac:grpSpMkLst>
            <pc:docMk/>
            <pc:sldMk cId="1652190997" sldId="257"/>
            <ac:grpSpMk id="10" creationId="{5D1A9D8B-3117-4D9D-BDA4-DD81895098B0}"/>
          </ac:grpSpMkLst>
        </pc:grpChg>
        <pc:graphicFrameChg chg="add">
          <ac:chgData name="Andrew Strassburg" userId="fe9ab155f12c9662" providerId="LiveId" clId="{BDCA1890-A64D-4691-ACDA-6101634B18A4}" dt="2024-08-04T04:02:17.920" v="634" actId="26606"/>
          <ac:graphicFrameMkLst>
            <pc:docMk/>
            <pc:sldMk cId="1652190997" sldId="257"/>
            <ac:graphicFrameMk id="31" creationId="{09804E0A-3D75-45A6-D4F7-08FCC7DF5CEC}"/>
          </ac:graphicFrameMkLst>
        </pc:graphicFrameChg>
        <pc:picChg chg="add del">
          <ac:chgData name="Andrew Strassburg" userId="fe9ab155f12c9662" providerId="LiveId" clId="{BDCA1890-A64D-4691-ACDA-6101634B18A4}" dt="2024-08-04T03:52:06.900" v="23" actId="26606"/>
          <ac:picMkLst>
            <pc:docMk/>
            <pc:sldMk cId="1652190997" sldId="257"/>
            <ac:picMk id="5" creationId="{807F72CB-4E50-BF37-9820-D22222E0914C}"/>
          </ac:picMkLst>
        </pc:picChg>
        <pc:picChg chg="add">
          <ac:chgData name="Andrew Strassburg" userId="fe9ab155f12c9662" providerId="LiveId" clId="{BDCA1890-A64D-4691-ACDA-6101634B18A4}" dt="2024-08-04T04:02:17.920" v="634" actId="26606"/>
          <ac:picMkLst>
            <pc:docMk/>
            <pc:sldMk cId="1652190997" sldId="257"/>
            <ac:picMk id="32" creationId="{4C79DC54-8451-7596-0443-AB1B36B43876}"/>
          </ac:picMkLst>
        </pc:picChg>
        <pc:cxnChg chg="add del">
          <ac:chgData name="Andrew Strassburg" userId="fe9ab155f12c9662" providerId="LiveId" clId="{BDCA1890-A64D-4691-ACDA-6101634B18A4}" dt="2024-08-04T04:02:17.920" v="634" actId="26606"/>
          <ac:cxnSpMkLst>
            <pc:docMk/>
            <pc:sldMk cId="1652190997" sldId="257"/>
            <ac:cxnSpMk id="29" creationId="{23AAC9B5-8015-485C-ACF9-A750390E9A56}"/>
          </ac:cxnSpMkLst>
        </pc:cxnChg>
      </pc:sldChg>
      <pc:sldChg chg="addSp delSp modSp new mod setBg">
        <pc:chgData name="Andrew Strassburg" userId="fe9ab155f12c9662" providerId="LiveId" clId="{BDCA1890-A64D-4691-ACDA-6101634B18A4}" dt="2024-08-04T04:02:28.520" v="635" actId="26606"/>
        <pc:sldMkLst>
          <pc:docMk/>
          <pc:sldMk cId="4172319349" sldId="258"/>
        </pc:sldMkLst>
        <pc:spChg chg="mo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2" creationId="{D65F4489-2E0F-E7CE-82C5-DBBCE7C7FE6D}"/>
          </ac:spMkLst>
        </pc:spChg>
        <pc:spChg chg="mo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3" creationId="{A453FD60-A843-AE13-C692-FDFEE865E19A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8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10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12" creationId="{7F488E8B-4E1E-4402-8935-D4E6C02615C7}"/>
          </ac:spMkLst>
        </pc:spChg>
        <pc:spChg chg="ad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19" creationId="{F837543A-6020-4505-A233-C9DB4BF74011}"/>
          </ac:spMkLst>
        </pc:spChg>
        <pc:spChg chg="ad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21" creationId="{35B16301-FB18-48BA-A6DD-C37CAF6F9A18}"/>
          </ac:spMkLst>
        </pc:spChg>
        <pc:spChg chg="ad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23" creationId="{C3C0D90E-074A-4F52-9B11-B52BEF4BCBE5}"/>
          </ac:spMkLst>
        </pc:spChg>
        <pc:spChg chg="ad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25" creationId="{CABBD4C1-E6F8-46F6-8152-A8A97490BF4D}"/>
          </ac:spMkLst>
        </pc:spChg>
        <pc:spChg chg="ad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27" creationId="{83BA5EF5-1FE9-4BF9-83BB-269BCDDF6156}"/>
          </ac:spMkLst>
        </pc:spChg>
        <pc:spChg chg="ad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31" creationId="{88853921-7BC9-4BDE-ACAB-133C683C82D6}"/>
          </ac:spMkLst>
        </pc:spChg>
        <pc:spChg chg="ad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33" creationId="{09192968-3AE7-4470-A61C-97294BB92731}"/>
          </ac:spMkLst>
        </pc:spChg>
        <pc:spChg chg="ad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35" creationId="{3AB72E55-43E4-4356-BFE8-E2102CB0B505}"/>
          </ac:spMkLst>
        </pc:spChg>
        <pc:cxnChg chg="add del">
          <ac:chgData name="Andrew Strassburg" userId="fe9ab155f12c9662" providerId="LiveId" clId="{BDCA1890-A64D-4691-ACDA-6101634B18A4}" dt="2024-08-04T04:02:28.520" v="635" actId="26606"/>
          <ac:cxnSpMkLst>
            <pc:docMk/>
            <pc:sldMk cId="4172319349" sldId="258"/>
            <ac:cxnSpMk id="14" creationId="{23AAC9B5-8015-485C-ACF9-A750390E9A56}"/>
          </ac:cxnSpMkLst>
        </pc:cxnChg>
        <pc:cxnChg chg="add">
          <ac:chgData name="Andrew Strassburg" userId="fe9ab155f12c9662" providerId="LiveId" clId="{BDCA1890-A64D-4691-ACDA-6101634B18A4}" dt="2024-08-04T04:02:28.520" v="635" actId="26606"/>
          <ac:cxnSpMkLst>
            <pc:docMk/>
            <pc:sldMk cId="4172319349" sldId="258"/>
            <ac:cxnSpMk id="29" creationId="{4B3BCACB-5880-460B-9606-8C433A9AF99D}"/>
          </ac:cxnSpMkLst>
        </pc:cxnChg>
      </pc:sldChg>
      <pc:sldChg chg="addSp modSp new mod setBg">
        <pc:chgData name="Andrew Strassburg" userId="fe9ab155f12c9662" providerId="LiveId" clId="{BDCA1890-A64D-4691-ACDA-6101634B18A4}" dt="2024-08-04T03:55:18.972" v="167" actId="20577"/>
        <pc:sldMkLst>
          <pc:docMk/>
          <pc:sldMk cId="23591232" sldId="259"/>
        </pc:sldMkLst>
        <pc:spChg chg="mo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2" creationId="{FAC58579-495E-2C2E-D961-3EA51F4B5298}"/>
          </ac:spMkLst>
        </pc:spChg>
        <pc:spChg chg="mod">
          <ac:chgData name="Andrew Strassburg" userId="fe9ab155f12c9662" providerId="LiveId" clId="{BDCA1890-A64D-4691-ACDA-6101634B18A4}" dt="2024-08-04T03:55:18.972" v="167" actId="20577"/>
          <ac:spMkLst>
            <pc:docMk/>
            <pc:sldMk cId="23591232" sldId="259"/>
            <ac:spMk id="3" creationId="{99117F9F-D46F-ED80-B12E-C4789A43E915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8" creationId="{C2554CA6-288E-4202-BC52-2E5A8F0C0AED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0" creationId="{B10BB131-AC8E-4A8E-A5D1-36260F720C3B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2" creationId="{5B7778FC-632E-4DCA-A7CB-0D7731CCF970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4" creationId="{FA23A907-97FB-4A8F-880A-DD77401C4296}"/>
          </ac:spMkLst>
        </pc:spChg>
      </pc:sldChg>
      <pc:sldChg chg="addSp delSp modSp new mod setBg">
        <pc:chgData name="Andrew Strassburg" userId="fe9ab155f12c9662" providerId="LiveId" clId="{BDCA1890-A64D-4691-ACDA-6101634B18A4}" dt="2024-08-04T04:02:03.416" v="633" actId="26606"/>
        <pc:sldMkLst>
          <pc:docMk/>
          <pc:sldMk cId="4217555377" sldId="260"/>
        </pc:sldMkLst>
        <pc:spChg chg="mo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2" creationId="{523BA208-B04A-F6D3-0DC4-D6BDE61088F4}"/>
          </ac:spMkLst>
        </pc:spChg>
        <pc:spChg chg="del mo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3" creationId="{505D9559-1D6C-A25C-DE66-5C1E174DD90E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8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0" creationId="{A4026A73-1F7F-49F2-B319-8CA3B3D53269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2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4" creationId="{7F488E8B-4E1E-4402-8935-D4E6C02615C7}"/>
          </ac:spMkLst>
        </pc:spChg>
        <pc:spChg chg="ad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23" creationId="{B50AB553-2A96-4A92-96F2-93548E096954}"/>
          </ac:spMkLst>
        </pc:spChg>
        <pc:graphicFrameChg chg="add">
          <ac:chgData name="Andrew Strassburg" userId="fe9ab155f12c9662" providerId="LiveId" clId="{BDCA1890-A64D-4691-ACDA-6101634B18A4}" dt="2024-08-04T04:02:03.416" v="633" actId="26606"/>
          <ac:graphicFrameMkLst>
            <pc:docMk/>
            <pc:sldMk cId="4217555377" sldId="260"/>
            <ac:graphicFrameMk id="18" creationId="{AF04DA9F-D57D-FEC3-5AEF-8D1243B5C5DF}"/>
          </ac:graphicFrameMkLst>
        </pc:graphicFrameChg>
        <pc:picChg chg="add">
          <ac:chgData name="Andrew Strassburg" userId="fe9ab155f12c9662" providerId="LiveId" clId="{BDCA1890-A64D-4691-ACDA-6101634B18A4}" dt="2024-08-04T04:02:03.416" v="633" actId="26606"/>
          <ac:picMkLst>
            <pc:docMk/>
            <pc:sldMk cId="4217555377" sldId="260"/>
            <ac:picMk id="19" creationId="{43B16AE9-D14F-AD81-3D2D-A2BF042EFE5D}"/>
          </ac:picMkLst>
        </pc:picChg>
        <pc:cxnChg chg="add del">
          <ac:chgData name="Andrew Strassburg" userId="fe9ab155f12c9662" providerId="LiveId" clId="{BDCA1890-A64D-4691-ACDA-6101634B18A4}" dt="2024-08-04T04:02:03.416" v="633" actId="26606"/>
          <ac:cxnSpMkLst>
            <pc:docMk/>
            <pc:sldMk cId="4217555377" sldId="260"/>
            <ac:cxnSpMk id="16" creationId="{23AAC9B5-8015-485C-ACF9-A750390E9A56}"/>
          </ac:cxnSpMkLst>
        </pc:cxnChg>
      </pc:sldChg>
      <pc:sldChg chg="new del">
        <pc:chgData name="Andrew Strassburg" userId="fe9ab155f12c9662" providerId="LiveId" clId="{BDCA1890-A64D-4691-ACDA-6101634B18A4}" dt="2024-08-04T03:54:03.856" v="75" actId="680"/>
        <pc:sldMkLst>
          <pc:docMk/>
          <pc:sldMk cId="65232377" sldId="261"/>
        </pc:sldMkLst>
      </pc:sldChg>
      <pc:sldChg chg="addSp delSp modSp new mod setBg delAnim modAnim">
        <pc:chgData name="Andrew Strassburg" userId="fe9ab155f12c9662" providerId="LiveId" clId="{BDCA1890-A64D-4691-ACDA-6101634B18A4}" dt="2024-08-05T03:11:13.313" v="639"/>
        <pc:sldMkLst>
          <pc:docMk/>
          <pc:sldMk cId="4288052180" sldId="261"/>
        </pc:sldMkLst>
        <pc:spChg chg="mod">
          <ac:chgData name="Andrew Strassburg" userId="fe9ab155f12c9662" providerId="LiveId" clId="{BDCA1890-A64D-4691-ACDA-6101634B18A4}" dt="2024-08-05T03:01:53.795" v="637" actId="26606"/>
          <ac:spMkLst>
            <pc:docMk/>
            <pc:sldMk cId="4288052180" sldId="261"/>
            <ac:spMk id="2" creationId="{B21F0CA8-BE66-48A4-1573-B304E34699B3}"/>
          </ac:spMkLst>
        </pc:spChg>
        <pc:spChg chg="del">
          <ac:chgData name="Andrew Strassburg" userId="fe9ab155f12c9662" providerId="LiveId" clId="{BDCA1890-A64D-4691-ACDA-6101634B18A4}" dt="2024-08-05T03:01:45.397" v="636"/>
          <ac:spMkLst>
            <pc:docMk/>
            <pc:sldMk cId="4288052180" sldId="261"/>
            <ac:spMk id="3" creationId="{E1A37343-4F78-9F75-D9A4-B4E7C4F7CA2C}"/>
          </ac:spMkLst>
        </pc:spChg>
        <pc:spChg chg="add del mod">
          <ac:chgData name="Andrew Strassburg" userId="fe9ab155f12c9662" providerId="LiveId" clId="{BDCA1890-A64D-4691-ACDA-6101634B18A4}" dt="2024-08-05T03:11:13.313" v="639"/>
          <ac:spMkLst>
            <pc:docMk/>
            <pc:sldMk cId="4288052180" sldId="261"/>
            <ac:spMk id="5" creationId="{5E7C4DD0-8C24-7F43-5ED7-BE6AB8BBB668}"/>
          </ac:spMkLst>
        </pc:spChg>
        <pc:spChg chg="add">
          <ac:chgData name="Andrew Strassburg" userId="fe9ab155f12c9662" providerId="LiveId" clId="{BDCA1890-A64D-4691-ACDA-6101634B18A4}" dt="2024-08-05T03:01:53.795" v="637" actId="26606"/>
          <ac:spMkLst>
            <pc:docMk/>
            <pc:sldMk cId="4288052180" sldId="261"/>
            <ac:spMk id="9" creationId="{A4AC5506-6312-4701-8D3C-40187889A947}"/>
          </ac:spMkLst>
        </pc:spChg>
        <pc:picChg chg="add del mod">
          <ac:chgData name="Andrew Strassburg" userId="fe9ab155f12c9662" providerId="LiveId" clId="{BDCA1890-A64D-4691-ACDA-6101634B18A4}" dt="2024-08-05T03:11:04.251" v="638" actId="478"/>
          <ac:picMkLst>
            <pc:docMk/>
            <pc:sldMk cId="4288052180" sldId="261"/>
            <ac:picMk id="4" creationId="{CA9EC55A-96FE-F4A9-D259-AF366585F9CB}"/>
          </ac:picMkLst>
        </pc:picChg>
        <pc:picChg chg="add mod">
          <ac:chgData name="Andrew Strassburg" userId="fe9ab155f12c9662" providerId="LiveId" clId="{BDCA1890-A64D-4691-ACDA-6101634B18A4}" dt="2024-08-05T03:11:13.313" v="639"/>
          <ac:picMkLst>
            <pc:docMk/>
            <pc:sldMk cId="4288052180" sldId="261"/>
            <ac:picMk id="6" creationId="{F7F13FD8-15BD-19E1-11C6-B92F958B672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FD8DD8-BF2A-43FE-A439-8AAE7058442A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71878E5-261D-4EE4-AEDD-58BD5B135F68}">
      <dgm:prSet/>
      <dgm:spPr/>
      <dgm:t>
        <a:bodyPr/>
        <a:lstStyle/>
        <a:p>
          <a:r>
            <a:rPr lang="en-US"/>
            <a:t>Configured setting to network ip 10.0.2.15 enp0s3</a:t>
          </a:r>
        </a:p>
      </dgm:t>
    </dgm:pt>
    <dgm:pt modelId="{09886915-44A2-458C-AA3E-32F0A9CDDCC0}" type="parTrans" cxnId="{E50310D5-3F6A-4748-A42C-E6BA10488329}">
      <dgm:prSet/>
      <dgm:spPr/>
      <dgm:t>
        <a:bodyPr/>
        <a:lstStyle/>
        <a:p>
          <a:endParaRPr lang="en-US"/>
        </a:p>
      </dgm:t>
    </dgm:pt>
    <dgm:pt modelId="{A39D8B05-7C24-43B5-BBD5-CD4B2D058778}" type="sibTrans" cxnId="{E50310D5-3F6A-4748-A42C-E6BA10488329}">
      <dgm:prSet/>
      <dgm:spPr/>
      <dgm:t>
        <a:bodyPr/>
        <a:lstStyle/>
        <a:p>
          <a:endParaRPr lang="en-US"/>
        </a:p>
      </dgm:t>
    </dgm:pt>
    <dgm:pt modelId="{2659CEFB-8F96-4B0C-95E7-54CE63C1EE1D}">
      <dgm:prSet/>
      <dgm:spPr/>
      <dgm:t>
        <a:bodyPr/>
        <a:lstStyle/>
        <a:p>
          <a:r>
            <a:rPr lang="en-US"/>
            <a:t>Can be changed with command sudo dpkg –reconfigure snort</a:t>
          </a:r>
        </a:p>
      </dgm:t>
    </dgm:pt>
    <dgm:pt modelId="{62403E08-57DB-4DE1-A8EB-3F7CCAD14F3B}" type="parTrans" cxnId="{8BB7869A-BDD4-4EEC-930E-EC82008CEC15}">
      <dgm:prSet/>
      <dgm:spPr/>
      <dgm:t>
        <a:bodyPr/>
        <a:lstStyle/>
        <a:p>
          <a:endParaRPr lang="en-US"/>
        </a:p>
      </dgm:t>
    </dgm:pt>
    <dgm:pt modelId="{0FD7D94F-60FF-457C-A837-C3FEBC1FAD39}" type="sibTrans" cxnId="{8BB7869A-BDD4-4EEC-930E-EC82008CEC15}">
      <dgm:prSet/>
      <dgm:spPr/>
      <dgm:t>
        <a:bodyPr/>
        <a:lstStyle/>
        <a:p>
          <a:endParaRPr lang="en-US"/>
        </a:p>
      </dgm:t>
    </dgm:pt>
    <dgm:pt modelId="{BFED7F70-D6C9-4D46-BB63-947C68605483}" type="pres">
      <dgm:prSet presAssocID="{D7FD8DD8-BF2A-43FE-A439-8AAE705844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9D0E10-7C0C-4FB3-B62C-308F375FADAA}" type="pres">
      <dgm:prSet presAssocID="{471878E5-261D-4EE4-AEDD-58BD5B135F68}" presName="hierRoot1" presStyleCnt="0"/>
      <dgm:spPr/>
    </dgm:pt>
    <dgm:pt modelId="{629E3A7F-ACE3-44C1-81A2-AD83942A149B}" type="pres">
      <dgm:prSet presAssocID="{471878E5-261D-4EE4-AEDD-58BD5B135F68}" presName="composite" presStyleCnt="0"/>
      <dgm:spPr/>
    </dgm:pt>
    <dgm:pt modelId="{6BF44260-DF6B-4F52-925B-0B3BF8D55852}" type="pres">
      <dgm:prSet presAssocID="{471878E5-261D-4EE4-AEDD-58BD5B135F68}" presName="background" presStyleLbl="node0" presStyleIdx="0" presStyleCnt="2"/>
      <dgm:spPr/>
    </dgm:pt>
    <dgm:pt modelId="{325FD9B4-9B6E-4273-BE57-06D01330E742}" type="pres">
      <dgm:prSet presAssocID="{471878E5-261D-4EE4-AEDD-58BD5B135F68}" presName="text" presStyleLbl="fgAcc0" presStyleIdx="0" presStyleCnt="2">
        <dgm:presLayoutVars>
          <dgm:chPref val="3"/>
        </dgm:presLayoutVars>
      </dgm:prSet>
      <dgm:spPr/>
    </dgm:pt>
    <dgm:pt modelId="{D013A9D2-8594-4C33-9B16-7775E75738AD}" type="pres">
      <dgm:prSet presAssocID="{471878E5-261D-4EE4-AEDD-58BD5B135F68}" presName="hierChild2" presStyleCnt="0"/>
      <dgm:spPr/>
    </dgm:pt>
    <dgm:pt modelId="{4DCEFC20-B235-4D38-A790-5A401654460F}" type="pres">
      <dgm:prSet presAssocID="{2659CEFB-8F96-4B0C-95E7-54CE63C1EE1D}" presName="hierRoot1" presStyleCnt="0"/>
      <dgm:spPr/>
    </dgm:pt>
    <dgm:pt modelId="{B713FFE1-398F-499C-975C-F24E782E64D6}" type="pres">
      <dgm:prSet presAssocID="{2659CEFB-8F96-4B0C-95E7-54CE63C1EE1D}" presName="composite" presStyleCnt="0"/>
      <dgm:spPr/>
    </dgm:pt>
    <dgm:pt modelId="{11EDE0AD-D8F7-43B6-94F1-90338AD03E5B}" type="pres">
      <dgm:prSet presAssocID="{2659CEFB-8F96-4B0C-95E7-54CE63C1EE1D}" presName="background" presStyleLbl="node0" presStyleIdx="1" presStyleCnt="2"/>
      <dgm:spPr/>
    </dgm:pt>
    <dgm:pt modelId="{4EB5102E-FFCE-4B8E-AC7A-CAEE033ED26B}" type="pres">
      <dgm:prSet presAssocID="{2659CEFB-8F96-4B0C-95E7-54CE63C1EE1D}" presName="text" presStyleLbl="fgAcc0" presStyleIdx="1" presStyleCnt="2">
        <dgm:presLayoutVars>
          <dgm:chPref val="3"/>
        </dgm:presLayoutVars>
      </dgm:prSet>
      <dgm:spPr/>
    </dgm:pt>
    <dgm:pt modelId="{7E747CBE-BB8C-43B5-8269-56D710C4BA6D}" type="pres">
      <dgm:prSet presAssocID="{2659CEFB-8F96-4B0C-95E7-54CE63C1EE1D}" presName="hierChild2" presStyleCnt="0"/>
      <dgm:spPr/>
    </dgm:pt>
  </dgm:ptLst>
  <dgm:cxnLst>
    <dgm:cxn modelId="{7850507A-CB54-4675-8D43-5EFE11636A30}" type="presOf" srcId="{D7FD8DD8-BF2A-43FE-A439-8AAE7058442A}" destId="{BFED7F70-D6C9-4D46-BB63-947C68605483}" srcOrd="0" destOrd="0" presId="urn:microsoft.com/office/officeart/2005/8/layout/hierarchy1"/>
    <dgm:cxn modelId="{8BB7869A-BDD4-4EEC-930E-EC82008CEC15}" srcId="{D7FD8DD8-BF2A-43FE-A439-8AAE7058442A}" destId="{2659CEFB-8F96-4B0C-95E7-54CE63C1EE1D}" srcOrd="1" destOrd="0" parTransId="{62403E08-57DB-4DE1-A8EB-3F7CCAD14F3B}" sibTransId="{0FD7D94F-60FF-457C-A837-C3FEBC1FAD39}"/>
    <dgm:cxn modelId="{C51C4EAB-AC80-41C1-9F32-C964097C512C}" type="presOf" srcId="{471878E5-261D-4EE4-AEDD-58BD5B135F68}" destId="{325FD9B4-9B6E-4273-BE57-06D01330E742}" srcOrd="0" destOrd="0" presId="urn:microsoft.com/office/officeart/2005/8/layout/hierarchy1"/>
    <dgm:cxn modelId="{24512ECE-67E5-4850-BBC3-085259251945}" type="presOf" srcId="{2659CEFB-8F96-4B0C-95E7-54CE63C1EE1D}" destId="{4EB5102E-FFCE-4B8E-AC7A-CAEE033ED26B}" srcOrd="0" destOrd="0" presId="urn:microsoft.com/office/officeart/2005/8/layout/hierarchy1"/>
    <dgm:cxn modelId="{E50310D5-3F6A-4748-A42C-E6BA10488329}" srcId="{D7FD8DD8-BF2A-43FE-A439-8AAE7058442A}" destId="{471878E5-261D-4EE4-AEDD-58BD5B135F68}" srcOrd="0" destOrd="0" parTransId="{09886915-44A2-458C-AA3E-32F0A9CDDCC0}" sibTransId="{A39D8B05-7C24-43B5-BBD5-CD4B2D058778}"/>
    <dgm:cxn modelId="{91729C66-70FB-46D8-A683-57E72F9A21C5}" type="presParOf" srcId="{BFED7F70-D6C9-4D46-BB63-947C68605483}" destId="{BA9D0E10-7C0C-4FB3-B62C-308F375FADAA}" srcOrd="0" destOrd="0" presId="urn:microsoft.com/office/officeart/2005/8/layout/hierarchy1"/>
    <dgm:cxn modelId="{A1AD40B4-F7ED-442B-83DC-B6F8E8B8F7DD}" type="presParOf" srcId="{BA9D0E10-7C0C-4FB3-B62C-308F375FADAA}" destId="{629E3A7F-ACE3-44C1-81A2-AD83942A149B}" srcOrd="0" destOrd="0" presId="urn:microsoft.com/office/officeart/2005/8/layout/hierarchy1"/>
    <dgm:cxn modelId="{13BDBB49-0191-4853-AE48-8DAA667D0657}" type="presParOf" srcId="{629E3A7F-ACE3-44C1-81A2-AD83942A149B}" destId="{6BF44260-DF6B-4F52-925B-0B3BF8D55852}" srcOrd="0" destOrd="0" presId="urn:microsoft.com/office/officeart/2005/8/layout/hierarchy1"/>
    <dgm:cxn modelId="{01E8734C-D190-4617-A1B3-62185808D3A6}" type="presParOf" srcId="{629E3A7F-ACE3-44C1-81A2-AD83942A149B}" destId="{325FD9B4-9B6E-4273-BE57-06D01330E742}" srcOrd="1" destOrd="0" presId="urn:microsoft.com/office/officeart/2005/8/layout/hierarchy1"/>
    <dgm:cxn modelId="{BE3F815E-86D2-45F6-9D14-71E2C51D3180}" type="presParOf" srcId="{BA9D0E10-7C0C-4FB3-B62C-308F375FADAA}" destId="{D013A9D2-8594-4C33-9B16-7775E75738AD}" srcOrd="1" destOrd="0" presId="urn:microsoft.com/office/officeart/2005/8/layout/hierarchy1"/>
    <dgm:cxn modelId="{EE2B4F15-2CA6-4E45-8439-A1B664D6DFFC}" type="presParOf" srcId="{BFED7F70-D6C9-4D46-BB63-947C68605483}" destId="{4DCEFC20-B235-4D38-A790-5A401654460F}" srcOrd="1" destOrd="0" presId="urn:microsoft.com/office/officeart/2005/8/layout/hierarchy1"/>
    <dgm:cxn modelId="{DBD99145-CA8F-4206-95A3-C508FDF9B9AC}" type="presParOf" srcId="{4DCEFC20-B235-4D38-A790-5A401654460F}" destId="{B713FFE1-398F-499C-975C-F24E782E64D6}" srcOrd="0" destOrd="0" presId="urn:microsoft.com/office/officeart/2005/8/layout/hierarchy1"/>
    <dgm:cxn modelId="{096EB193-EB97-4DAD-ACA9-84C446F827A9}" type="presParOf" srcId="{B713FFE1-398F-499C-975C-F24E782E64D6}" destId="{11EDE0AD-D8F7-43B6-94F1-90338AD03E5B}" srcOrd="0" destOrd="0" presId="urn:microsoft.com/office/officeart/2005/8/layout/hierarchy1"/>
    <dgm:cxn modelId="{7B049A20-BFC4-4165-8698-F279C713330E}" type="presParOf" srcId="{B713FFE1-398F-499C-975C-F24E782E64D6}" destId="{4EB5102E-FFCE-4B8E-AC7A-CAEE033ED26B}" srcOrd="1" destOrd="0" presId="urn:microsoft.com/office/officeart/2005/8/layout/hierarchy1"/>
    <dgm:cxn modelId="{98C834AA-8547-48CF-B94A-D5EBEFD3FEE6}" type="presParOf" srcId="{4DCEFC20-B235-4D38-A790-5A401654460F}" destId="{7E747CBE-BB8C-43B5-8269-56D710C4BA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AC093E-7ED2-4167-B74E-6213F3DC51E3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FD9BB71-C052-4D8A-BE25-3DFB75B915D3}">
      <dgm:prSet/>
      <dgm:spPr/>
      <dgm:t>
        <a:bodyPr/>
        <a:lstStyle/>
        <a:p>
          <a:r>
            <a:rPr lang="en-US"/>
            <a:t>Logging event in log file under home after each attempt</a:t>
          </a:r>
        </a:p>
      </dgm:t>
    </dgm:pt>
    <dgm:pt modelId="{5E815256-2F1A-4520-B822-14BEA4A55ED3}" type="parTrans" cxnId="{F489052A-8165-4037-91C0-E5B404BCAFD1}">
      <dgm:prSet/>
      <dgm:spPr/>
      <dgm:t>
        <a:bodyPr/>
        <a:lstStyle/>
        <a:p>
          <a:endParaRPr lang="en-US"/>
        </a:p>
      </dgm:t>
    </dgm:pt>
    <dgm:pt modelId="{08E4A7C7-5946-463D-B0B4-18ABB6A1B6C0}" type="sibTrans" cxnId="{F489052A-8165-4037-91C0-E5B404BCAFD1}">
      <dgm:prSet/>
      <dgm:spPr/>
      <dgm:t>
        <a:bodyPr/>
        <a:lstStyle/>
        <a:p>
          <a:endParaRPr lang="en-US"/>
        </a:p>
      </dgm:t>
    </dgm:pt>
    <dgm:pt modelId="{4EC226B4-1861-42E6-A3A7-2F8F2B83E345}">
      <dgm:prSet/>
      <dgm:spPr/>
      <dgm:t>
        <a:bodyPr/>
        <a:lstStyle/>
        <a:p>
          <a:r>
            <a:rPr lang="en-US"/>
            <a:t>Sudo snort –c –l /home/log/ snort.conf –A console –I enp0s3</a:t>
          </a:r>
        </a:p>
      </dgm:t>
    </dgm:pt>
    <dgm:pt modelId="{82B76B19-4F45-4472-82A3-C553AE831D62}" type="parTrans" cxnId="{3E85A1AB-1871-418D-B181-42DA98699E6C}">
      <dgm:prSet/>
      <dgm:spPr/>
      <dgm:t>
        <a:bodyPr/>
        <a:lstStyle/>
        <a:p>
          <a:endParaRPr lang="en-US"/>
        </a:p>
      </dgm:t>
    </dgm:pt>
    <dgm:pt modelId="{7E38FB49-4648-4AC7-B69E-0857D294B5C3}" type="sibTrans" cxnId="{3E85A1AB-1871-418D-B181-42DA98699E6C}">
      <dgm:prSet/>
      <dgm:spPr/>
      <dgm:t>
        <a:bodyPr/>
        <a:lstStyle/>
        <a:p>
          <a:endParaRPr lang="en-US"/>
        </a:p>
      </dgm:t>
    </dgm:pt>
    <dgm:pt modelId="{9D1CCF68-1D21-4E6E-B362-AFE8AAF51DF3}">
      <dgm:prSet/>
      <dgm:spPr/>
      <dgm:t>
        <a:bodyPr/>
        <a:lstStyle/>
        <a:p>
          <a:r>
            <a:rPr lang="en-US"/>
            <a:t>Snort –de – l /home/log/</a:t>
          </a:r>
        </a:p>
      </dgm:t>
    </dgm:pt>
    <dgm:pt modelId="{000D8B83-0651-427B-BAA5-5A17D2589623}" type="parTrans" cxnId="{10FCF953-AB44-4C47-9809-AA984E381460}">
      <dgm:prSet/>
      <dgm:spPr/>
      <dgm:t>
        <a:bodyPr/>
        <a:lstStyle/>
        <a:p>
          <a:endParaRPr lang="en-US"/>
        </a:p>
      </dgm:t>
    </dgm:pt>
    <dgm:pt modelId="{4E04401D-E282-457E-BC19-815228FD255E}" type="sibTrans" cxnId="{10FCF953-AB44-4C47-9809-AA984E381460}">
      <dgm:prSet/>
      <dgm:spPr/>
      <dgm:t>
        <a:bodyPr/>
        <a:lstStyle/>
        <a:p>
          <a:endParaRPr lang="en-US"/>
        </a:p>
      </dgm:t>
    </dgm:pt>
    <dgm:pt modelId="{8F3511DD-10F4-4011-A2E7-AE567C4729FC}">
      <dgm:prSet/>
      <dgm:spPr/>
      <dgm:t>
        <a:bodyPr/>
        <a:lstStyle/>
        <a:p>
          <a:r>
            <a:rPr lang="en-US"/>
            <a:t>Open logs in Wireshark for analysis</a:t>
          </a:r>
        </a:p>
      </dgm:t>
    </dgm:pt>
    <dgm:pt modelId="{B269CCE4-3778-439E-B0FF-2B71A39E2215}" type="parTrans" cxnId="{CA518505-9D3F-4AA4-9B72-9BED71FEE49D}">
      <dgm:prSet/>
      <dgm:spPr/>
      <dgm:t>
        <a:bodyPr/>
        <a:lstStyle/>
        <a:p>
          <a:endParaRPr lang="en-US"/>
        </a:p>
      </dgm:t>
    </dgm:pt>
    <dgm:pt modelId="{745434D4-609D-488C-A07A-A2615E157CAB}" type="sibTrans" cxnId="{CA518505-9D3F-4AA4-9B72-9BED71FEE49D}">
      <dgm:prSet/>
      <dgm:spPr/>
      <dgm:t>
        <a:bodyPr/>
        <a:lstStyle/>
        <a:p>
          <a:endParaRPr lang="en-US"/>
        </a:p>
      </dgm:t>
    </dgm:pt>
    <dgm:pt modelId="{08553FBA-59B9-4CBD-B705-1623DC3B3F99}" type="pres">
      <dgm:prSet presAssocID="{D8AC093E-7ED2-4167-B74E-6213F3DC51E3}" presName="Name0" presStyleCnt="0">
        <dgm:presLayoutVars>
          <dgm:dir/>
          <dgm:animLvl val="lvl"/>
          <dgm:resizeHandles val="exact"/>
        </dgm:presLayoutVars>
      </dgm:prSet>
      <dgm:spPr/>
    </dgm:pt>
    <dgm:pt modelId="{F6429223-C452-4E16-8E4E-8B62FA321C6E}" type="pres">
      <dgm:prSet presAssocID="{0FD9BB71-C052-4D8A-BE25-3DFB75B915D3}" presName="linNode" presStyleCnt="0"/>
      <dgm:spPr/>
    </dgm:pt>
    <dgm:pt modelId="{9167BA4F-7BD7-4027-AB29-CB30F51A4CC6}" type="pres">
      <dgm:prSet presAssocID="{0FD9BB71-C052-4D8A-BE25-3DFB75B915D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FF55669-A641-475F-8DF9-F99E57FF41D8}" type="pres">
      <dgm:prSet presAssocID="{08E4A7C7-5946-463D-B0B4-18ABB6A1B6C0}" presName="sp" presStyleCnt="0"/>
      <dgm:spPr/>
    </dgm:pt>
    <dgm:pt modelId="{F33A74C3-4543-4F94-917B-CFFAD1882285}" type="pres">
      <dgm:prSet presAssocID="{4EC226B4-1861-42E6-A3A7-2F8F2B83E345}" presName="linNode" presStyleCnt="0"/>
      <dgm:spPr/>
    </dgm:pt>
    <dgm:pt modelId="{2DE080F0-992B-4C9D-A2FA-B586C91F73E9}" type="pres">
      <dgm:prSet presAssocID="{4EC226B4-1861-42E6-A3A7-2F8F2B83E34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4C2248E-23D6-4F12-ACE1-3D4620F31395}" type="pres">
      <dgm:prSet presAssocID="{7E38FB49-4648-4AC7-B69E-0857D294B5C3}" presName="sp" presStyleCnt="0"/>
      <dgm:spPr/>
    </dgm:pt>
    <dgm:pt modelId="{09265E4B-ACE4-4343-9103-894A0A819EFF}" type="pres">
      <dgm:prSet presAssocID="{9D1CCF68-1D21-4E6E-B362-AFE8AAF51DF3}" presName="linNode" presStyleCnt="0"/>
      <dgm:spPr/>
    </dgm:pt>
    <dgm:pt modelId="{79D8820B-01D3-4D6E-A96D-0581F76EAD6F}" type="pres">
      <dgm:prSet presAssocID="{9D1CCF68-1D21-4E6E-B362-AFE8AAF51DF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A8425C0-0053-4D39-ABA7-9E02DEEB71F0}" type="pres">
      <dgm:prSet presAssocID="{4E04401D-E282-457E-BC19-815228FD255E}" presName="sp" presStyleCnt="0"/>
      <dgm:spPr/>
    </dgm:pt>
    <dgm:pt modelId="{CEB6A39B-D39B-436A-90E0-398F69E617A4}" type="pres">
      <dgm:prSet presAssocID="{8F3511DD-10F4-4011-A2E7-AE567C4729FC}" presName="linNode" presStyleCnt="0"/>
      <dgm:spPr/>
    </dgm:pt>
    <dgm:pt modelId="{1B72D554-88CE-493C-B26D-E9814661EBA6}" type="pres">
      <dgm:prSet presAssocID="{8F3511DD-10F4-4011-A2E7-AE567C4729FC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CA518505-9D3F-4AA4-9B72-9BED71FEE49D}" srcId="{D8AC093E-7ED2-4167-B74E-6213F3DC51E3}" destId="{8F3511DD-10F4-4011-A2E7-AE567C4729FC}" srcOrd="3" destOrd="0" parTransId="{B269CCE4-3778-439E-B0FF-2B71A39E2215}" sibTransId="{745434D4-609D-488C-A07A-A2615E157CAB}"/>
    <dgm:cxn modelId="{26E8B306-736B-4F94-B250-90A3E7E79065}" type="presOf" srcId="{4EC226B4-1861-42E6-A3A7-2F8F2B83E345}" destId="{2DE080F0-992B-4C9D-A2FA-B586C91F73E9}" srcOrd="0" destOrd="0" presId="urn:microsoft.com/office/officeart/2005/8/layout/vList5"/>
    <dgm:cxn modelId="{F489052A-8165-4037-91C0-E5B404BCAFD1}" srcId="{D8AC093E-7ED2-4167-B74E-6213F3DC51E3}" destId="{0FD9BB71-C052-4D8A-BE25-3DFB75B915D3}" srcOrd="0" destOrd="0" parTransId="{5E815256-2F1A-4520-B822-14BEA4A55ED3}" sibTransId="{08E4A7C7-5946-463D-B0B4-18ABB6A1B6C0}"/>
    <dgm:cxn modelId="{9A0A722D-E7BD-46C7-9B92-0B6527282095}" type="presOf" srcId="{9D1CCF68-1D21-4E6E-B362-AFE8AAF51DF3}" destId="{79D8820B-01D3-4D6E-A96D-0581F76EAD6F}" srcOrd="0" destOrd="0" presId="urn:microsoft.com/office/officeart/2005/8/layout/vList5"/>
    <dgm:cxn modelId="{18B2B33F-F313-431E-A36D-4B90B0F6440E}" type="presOf" srcId="{8F3511DD-10F4-4011-A2E7-AE567C4729FC}" destId="{1B72D554-88CE-493C-B26D-E9814661EBA6}" srcOrd="0" destOrd="0" presId="urn:microsoft.com/office/officeart/2005/8/layout/vList5"/>
    <dgm:cxn modelId="{10FCF953-AB44-4C47-9809-AA984E381460}" srcId="{D8AC093E-7ED2-4167-B74E-6213F3DC51E3}" destId="{9D1CCF68-1D21-4E6E-B362-AFE8AAF51DF3}" srcOrd="2" destOrd="0" parTransId="{000D8B83-0651-427B-BAA5-5A17D2589623}" sibTransId="{4E04401D-E282-457E-BC19-815228FD255E}"/>
    <dgm:cxn modelId="{3E85A1AB-1871-418D-B181-42DA98699E6C}" srcId="{D8AC093E-7ED2-4167-B74E-6213F3DC51E3}" destId="{4EC226B4-1861-42E6-A3A7-2F8F2B83E345}" srcOrd="1" destOrd="0" parTransId="{82B76B19-4F45-4472-82A3-C553AE831D62}" sibTransId="{7E38FB49-4648-4AC7-B69E-0857D294B5C3}"/>
    <dgm:cxn modelId="{9EBDDABF-56AA-4B12-88AF-DB28F40D5FA3}" type="presOf" srcId="{0FD9BB71-C052-4D8A-BE25-3DFB75B915D3}" destId="{9167BA4F-7BD7-4027-AB29-CB30F51A4CC6}" srcOrd="0" destOrd="0" presId="urn:microsoft.com/office/officeart/2005/8/layout/vList5"/>
    <dgm:cxn modelId="{57CFD5C2-AECD-46BB-A972-98F6053F7948}" type="presOf" srcId="{D8AC093E-7ED2-4167-B74E-6213F3DC51E3}" destId="{08553FBA-59B9-4CBD-B705-1623DC3B3F99}" srcOrd="0" destOrd="0" presId="urn:microsoft.com/office/officeart/2005/8/layout/vList5"/>
    <dgm:cxn modelId="{2B162A99-4CF4-42A2-B486-97A937DB9C76}" type="presParOf" srcId="{08553FBA-59B9-4CBD-B705-1623DC3B3F99}" destId="{F6429223-C452-4E16-8E4E-8B62FA321C6E}" srcOrd="0" destOrd="0" presId="urn:microsoft.com/office/officeart/2005/8/layout/vList5"/>
    <dgm:cxn modelId="{0EF42069-C02E-4D9F-9B9E-01A85377BB99}" type="presParOf" srcId="{F6429223-C452-4E16-8E4E-8B62FA321C6E}" destId="{9167BA4F-7BD7-4027-AB29-CB30F51A4CC6}" srcOrd="0" destOrd="0" presId="urn:microsoft.com/office/officeart/2005/8/layout/vList5"/>
    <dgm:cxn modelId="{6B2198E3-A9F0-40CC-9431-06230C09B131}" type="presParOf" srcId="{08553FBA-59B9-4CBD-B705-1623DC3B3F99}" destId="{9FF55669-A641-475F-8DF9-F99E57FF41D8}" srcOrd="1" destOrd="0" presId="urn:microsoft.com/office/officeart/2005/8/layout/vList5"/>
    <dgm:cxn modelId="{C80B1E56-A753-4D4B-9FBA-AD57AD34D7AD}" type="presParOf" srcId="{08553FBA-59B9-4CBD-B705-1623DC3B3F99}" destId="{F33A74C3-4543-4F94-917B-CFFAD1882285}" srcOrd="2" destOrd="0" presId="urn:microsoft.com/office/officeart/2005/8/layout/vList5"/>
    <dgm:cxn modelId="{14B05E3B-2C8C-4A87-94F5-808A2A2012B1}" type="presParOf" srcId="{F33A74C3-4543-4F94-917B-CFFAD1882285}" destId="{2DE080F0-992B-4C9D-A2FA-B586C91F73E9}" srcOrd="0" destOrd="0" presId="urn:microsoft.com/office/officeart/2005/8/layout/vList5"/>
    <dgm:cxn modelId="{4DB1AB63-3CDD-41D1-8641-89F1EC5649EF}" type="presParOf" srcId="{08553FBA-59B9-4CBD-B705-1623DC3B3F99}" destId="{34C2248E-23D6-4F12-ACE1-3D4620F31395}" srcOrd="3" destOrd="0" presId="urn:microsoft.com/office/officeart/2005/8/layout/vList5"/>
    <dgm:cxn modelId="{B1327C04-1CEF-4476-B181-278DC137DB82}" type="presParOf" srcId="{08553FBA-59B9-4CBD-B705-1623DC3B3F99}" destId="{09265E4B-ACE4-4343-9103-894A0A819EFF}" srcOrd="4" destOrd="0" presId="urn:microsoft.com/office/officeart/2005/8/layout/vList5"/>
    <dgm:cxn modelId="{26E75F16-A267-4356-B699-6B1709E46BA2}" type="presParOf" srcId="{09265E4B-ACE4-4343-9103-894A0A819EFF}" destId="{79D8820B-01D3-4D6E-A96D-0581F76EAD6F}" srcOrd="0" destOrd="0" presId="urn:microsoft.com/office/officeart/2005/8/layout/vList5"/>
    <dgm:cxn modelId="{E19B5979-BC45-40E6-AE15-B3461722C2C6}" type="presParOf" srcId="{08553FBA-59B9-4CBD-B705-1623DC3B3F99}" destId="{9A8425C0-0053-4D39-ABA7-9E02DEEB71F0}" srcOrd="5" destOrd="0" presId="urn:microsoft.com/office/officeart/2005/8/layout/vList5"/>
    <dgm:cxn modelId="{D1B70D1E-23EF-405C-B309-5A9BDEFF2F1F}" type="presParOf" srcId="{08553FBA-59B9-4CBD-B705-1623DC3B3F99}" destId="{CEB6A39B-D39B-436A-90E0-398F69E617A4}" srcOrd="6" destOrd="0" presId="urn:microsoft.com/office/officeart/2005/8/layout/vList5"/>
    <dgm:cxn modelId="{D759BC4C-4E54-4F34-A636-2CA516E04ACE}" type="presParOf" srcId="{CEB6A39B-D39B-436A-90E0-398F69E617A4}" destId="{1B72D554-88CE-493C-B26D-E9814661EBA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44260-DF6B-4F52-925B-0B3BF8D55852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5FD9B4-9B6E-4273-BE57-06D01330E742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Configured setting to network ip 10.0.2.15 enp0s3</a:t>
          </a:r>
        </a:p>
      </dsp:txBody>
      <dsp:txXfrm>
        <a:off x="585701" y="1066737"/>
        <a:ext cx="4337991" cy="2693452"/>
      </dsp:txXfrm>
    </dsp:sp>
    <dsp:sp modelId="{11EDE0AD-D8F7-43B6-94F1-90338AD03E5B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B5102E-FFCE-4B8E-AC7A-CAEE033ED26B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Can be changed with command sudo dpkg –reconfigure snort</a:t>
          </a:r>
        </a:p>
      </dsp:txBody>
      <dsp:txXfrm>
        <a:off x="6092527" y="1066737"/>
        <a:ext cx="4337991" cy="2693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7BA4F-7BD7-4027-AB29-CB30F51A4CC6}">
      <dsp:nvSpPr>
        <dsp:cNvPr id="0" name=""/>
        <dsp:cNvSpPr/>
      </dsp:nvSpPr>
      <dsp:spPr>
        <a:xfrm>
          <a:off x="3364992" y="2177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Logging event in log file under home after each attempt</a:t>
          </a:r>
        </a:p>
      </dsp:txBody>
      <dsp:txXfrm>
        <a:off x="3416125" y="53310"/>
        <a:ext cx="3683350" cy="945199"/>
      </dsp:txXfrm>
    </dsp:sp>
    <dsp:sp modelId="{2DE080F0-992B-4C9D-A2FA-B586C91F73E9}">
      <dsp:nvSpPr>
        <dsp:cNvPr id="0" name=""/>
        <dsp:cNvSpPr/>
      </dsp:nvSpPr>
      <dsp:spPr>
        <a:xfrm>
          <a:off x="3364992" y="1102016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Sudo snort –c –l /home/log/ snort.conf –A console –I enp0s3</a:t>
          </a:r>
        </a:p>
      </dsp:txBody>
      <dsp:txXfrm>
        <a:off x="3416125" y="1153149"/>
        <a:ext cx="3683350" cy="945199"/>
      </dsp:txXfrm>
    </dsp:sp>
    <dsp:sp modelId="{79D8820B-01D3-4D6E-A96D-0581F76EAD6F}">
      <dsp:nvSpPr>
        <dsp:cNvPr id="0" name=""/>
        <dsp:cNvSpPr/>
      </dsp:nvSpPr>
      <dsp:spPr>
        <a:xfrm>
          <a:off x="3364992" y="2201855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Snort –de – l /home/log/</a:t>
          </a:r>
        </a:p>
      </dsp:txBody>
      <dsp:txXfrm>
        <a:off x="3416125" y="2252988"/>
        <a:ext cx="3683350" cy="945199"/>
      </dsp:txXfrm>
    </dsp:sp>
    <dsp:sp modelId="{1B72D554-88CE-493C-B26D-E9814661EBA6}">
      <dsp:nvSpPr>
        <dsp:cNvPr id="0" name=""/>
        <dsp:cNvSpPr/>
      </dsp:nvSpPr>
      <dsp:spPr>
        <a:xfrm>
          <a:off x="3364992" y="3301694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Open logs in Wireshark for analysis</a:t>
          </a:r>
        </a:p>
      </dsp:txBody>
      <dsp:txXfrm>
        <a:off x="3416125" y="3352827"/>
        <a:ext cx="3683350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0959-E2C0-63ED-E431-0252827F7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AFC2D-618D-B7D4-FADE-B7657E036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9BABE-BBF4-BDF1-E3AD-18A57988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84155-E6BA-1A8B-4C75-45F5A14A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A0D37-3ED9-7D3D-3EBE-A2E129E1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4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C3D7-882A-2839-ED7D-48276178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9DFDB-437F-A10C-70AA-411F27CE7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409EB-A447-B42B-E1C6-D1A9ACEF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4B57-424E-7DF5-66B8-A8A11B6C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E919A-8608-D445-6F09-D33E4B0F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0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D504BE-F1FB-C8F0-2C0E-8635402E6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A72DC-822D-7200-2FF8-395BD6632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2C658-A310-BD15-193F-D266C4B9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2DC0D-B282-81C3-8DAF-CDDD34D5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8A742-5E07-BE03-F372-5A35FEB5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8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31DD-2D15-C481-1EB5-B03A8064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AC52-2918-6DF0-0F7C-5BB23D8A4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F626F-57DC-1F78-0DC0-EE43F90B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473F4-EA20-E1E2-10FC-11A6BD6E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5591C-A381-4934-6DB4-80E4EA24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8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5B85-C938-B4E7-8440-B65008FF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FD403-85A7-3202-016A-54BF41C5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023B1-51C9-3915-9074-8A7B8E514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69B8-2D4E-D530-9B61-DB808E1D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F50A-5F73-08A4-25F4-37D0D9BE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38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68F6-7BD3-2822-A7E5-E73BD88E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2FB49-3800-4257-0833-313B95979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27270-59ED-6F65-AD24-662C7C4AB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1C5FC-D522-9003-5137-8A9DE925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C7D79-5815-B1D9-0CAC-75250E64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6507B-366C-D51B-6053-88514E33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0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D569-528C-E45B-D724-CF2AF16B9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C2EB3-FDA6-A9BE-F77D-7F9053F98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F00F-9F35-C1EC-AAB0-8645EDD49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CC606-A652-E9EE-5395-6B3F7C43B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982F0-7B05-E555-DAFF-C3C481FF6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FB4AC-35FA-6048-4F6B-4B6CB4852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F6F63F-5834-6228-574B-971B49DB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11A46-2EA6-1753-5C1B-A1705674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4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ECCB-5F4C-95BB-EF98-8D0F05EA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C291-75F9-41D5-A17D-845538581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B2343-15CA-2BE7-6635-950B2DE1D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2AC2C-DDDB-048F-9FF5-8202D071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E17E32-67D0-FC54-43AD-22C79DE64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C2EF69-563B-F45A-CB53-8DE47F9B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731A8-3544-04FD-E937-2B631D89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67AD-2632-156D-1B82-B65334E4E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AE75-2FF8-BE08-BA76-5CEAE84F0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772C2-7E27-A424-354F-A137064D4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A57A3-E75C-F358-5E92-1BCBF551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E5522-7C0F-555E-6571-6765C9D8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D61B-BFC0-8144-3F77-94941AAB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9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F861-98E0-CAE6-27DB-C96681CD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56A06-15BE-392B-B293-69CD3BDC5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ECB76-15F4-9762-D8D1-EDE64915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FE21C-70BF-605C-D309-3F2F1D0B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8CE9C-E79A-2564-ADFB-5FCF92CC1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4B5A-BB36-C0E4-0DD2-2C0B5773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75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BCDFD-D3FB-A9D3-058E-C439DF10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1AF93-8DD6-896D-CB5A-6CD3C27FF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0B1AF-1B2F-392E-2048-62A056C7C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C06BEC-841E-4B78-B8DA-ADD646ADA3CC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490FE-9CA6-2FB9-BDDF-EED8DE7D0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E1AED-F9E0-0554-67A8-A1A4EBC2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06EA1-C76D-152A-288D-B0E723BBD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11500" dirty="0"/>
              <a:t>Snort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62B5B-75CA-8619-2776-5C40184EC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Intrusion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403213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79DC54-8451-7596-0443-AB1B36B438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0E2C4-08D8-E0FA-52AA-A1369243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 IDS Configurations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09804E0A-3D75-45A6-D4F7-08FCC7DF5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0422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219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F4489-2E0F-E7CE-82C5-DBBCE7C7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/>
              <a:t>Rule Tuning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3FD60-A843-AE13-C692-FDFEE865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/>
              <a:t>Generated rules under local rules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GitHub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FTP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Nmap scanning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SSH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DOS attack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58579-495E-2C2E-D961-3EA51F4B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Attack simulations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7F9F-D46F-ED80-B12E-C4789A43E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dirty="0"/>
              <a:t>Nmap scanning</a:t>
            </a:r>
          </a:p>
          <a:p>
            <a:r>
              <a:rPr lang="en-US" dirty="0"/>
              <a:t>Ping</a:t>
            </a:r>
          </a:p>
          <a:p>
            <a:r>
              <a:rPr lang="en-US" dirty="0"/>
              <a:t>SSH scanning</a:t>
            </a:r>
          </a:p>
          <a:p>
            <a:r>
              <a:rPr lang="en-US" dirty="0"/>
              <a:t>FTP attempt</a:t>
            </a:r>
          </a:p>
          <a:p>
            <a:r>
              <a:rPr lang="en-US" dirty="0"/>
              <a:t>DOS attack</a:t>
            </a:r>
          </a:p>
          <a:p>
            <a:r>
              <a:rPr lang="en-US" dirty="0"/>
              <a:t>Internet alert</a:t>
            </a:r>
          </a:p>
        </p:txBody>
      </p:sp>
    </p:spTree>
    <p:extLst>
      <p:ext uri="{BB962C8B-B14F-4D97-AF65-F5344CB8AC3E}">
        <p14:creationId xmlns:p14="http://schemas.microsoft.com/office/powerpoint/2010/main" val="2359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3B16AE9-D14F-AD81-3D2D-A2BF042EFE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BA208-B04A-F6D3-0DC4-D6BDE610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Logging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F04DA9F-D57D-FEC3-5AEF-8D1243B5C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03605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755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F0CA8-BE66-48A4-1573-B304E346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Video</a:t>
            </a:r>
          </a:p>
        </p:txBody>
      </p:sp>
      <p:pic>
        <p:nvPicPr>
          <p:cNvPr id="6" name="2024-08-04 23-06-55">
            <a:hlinkClick r:id="" action="ppaction://media"/>
            <a:extLst>
              <a:ext uri="{FF2B5EF4-FFF2-40B4-BE49-F238E27FC236}">
                <a16:creationId xmlns:a16="http://schemas.microsoft.com/office/drawing/2014/main" id="{F7F13FD8-15BD-19E1-11C6-B92F958B67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28805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101</Words>
  <Application>Microsoft Office PowerPoint</Application>
  <PresentationFormat>Widescreen</PresentationFormat>
  <Paragraphs>26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Wingdings</vt:lpstr>
      <vt:lpstr>Office Theme</vt:lpstr>
      <vt:lpstr>Snort</vt:lpstr>
      <vt:lpstr> IDS Configurations</vt:lpstr>
      <vt:lpstr>Rule Tuning</vt:lpstr>
      <vt:lpstr>Attack simulations</vt:lpstr>
      <vt:lpstr>Logging</vt:lpstr>
      <vt:lpstr>Project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Strassburg</dc:creator>
  <cp:lastModifiedBy>Andrew Strassburg</cp:lastModifiedBy>
  <cp:revision>1</cp:revision>
  <dcterms:created xsi:type="dcterms:W3CDTF">2024-07-30T20:26:03Z</dcterms:created>
  <dcterms:modified xsi:type="dcterms:W3CDTF">2024-08-05T03:11:13Z</dcterms:modified>
</cp:coreProperties>
</file>